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53" r:id="rId3"/>
  </p:sldMasterIdLst>
  <p:notesMasterIdLst>
    <p:notesMasterId r:id="rId6"/>
  </p:notesMasterIdLst>
  <p:handoutMasterIdLst>
    <p:handoutMasterId r:id="rId7"/>
  </p:handoutMasterIdLst>
  <p:sldIdLst>
    <p:sldId id="256" r:id="rId4"/>
    <p:sldId id="257" r:id="rId5"/>
  </p:sldIdLst>
  <p:sldSz cx="12190413" cy="6859588"/>
  <p:notesSz cx="6858000" cy="9144000"/>
  <p:defaultTextStyle>
    <a:defPPr>
      <a:defRPr lang="de-DE"/>
    </a:defPPr>
    <a:lvl1pPr marL="0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16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433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649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864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079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296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512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3728" algn="l" defTabSz="108843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9">
          <p15:clr>
            <a:srgbClr val="A4A3A4"/>
          </p15:clr>
        </p15:guide>
        <p15:guide id="2" orient="horz" pos="2161">
          <p15:clr>
            <a:srgbClr val="A4A3A4"/>
          </p15:clr>
        </p15:guide>
        <p15:guide id="3" orient="horz" pos="3340">
          <p15:clr>
            <a:srgbClr val="A4A3A4"/>
          </p15:clr>
        </p15:guide>
        <p15:guide id="4" orient="horz" pos="799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3975">
          <p15:clr>
            <a:srgbClr val="A4A3A4"/>
          </p15:clr>
        </p15:guide>
        <p15:guide id="7" orient="horz" pos="4230">
          <p15:clr>
            <a:srgbClr val="A4A3A4"/>
          </p15:clr>
        </p15:guide>
        <p15:guide id="8" orient="horz" pos="3884">
          <p15:clr>
            <a:srgbClr val="A4A3A4"/>
          </p15:clr>
        </p15:guide>
        <p15:guide id="9" orient="horz" pos="3730">
          <p15:clr>
            <a:srgbClr val="A4A3A4"/>
          </p15:clr>
        </p15:guide>
        <p15:guide id="10" orient="horz" pos="3639">
          <p15:clr>
            <a:srgbClr val="A4A3A4"/>
          </p15:clr>
        </p15:guide>
        <p15:guide id="11" orient="horz" pos="429">
          <p15:clr>
            <a:srgbClr val="A4A3A4"/>
          </p15:clr>
        </p15:guide>
        <p15:guide id="12" orient="horz" pos="244">
          <p15:clr>
            <a:srgbClr val="A4A3A4"/>
          </p15:clr>
        </p15:guide>
        <p15:guide id="13" orient="horz" pos="4320">
          <p15:clr>
            <a:srgbClr val="A4A3A4"/>
          </p15:clr>
        </p15:guide>
        <p15:guide id="14" orient="horz" pos="1548">
          <p15:clr>
            <a:srgbClr val="A4A3A4"/>
          </p15:clr>
        </p15:guide>
        <p15:guide id="15" pos="820">
          <p15:clr>
            <a:srgbClr val="A4A3A4"/>
          </p15:clr>
        </p15:guide>
        <p15:guide id="16" pos="3841">
          <p15:clr>
            <a:srgbClr val="A4A3A4"/>
          </p15:clr>
        </p15:guide>
        <p15:guide id="17" pos="7451">
          <p15:clr>
            <a:srgbClr val="A4A3A4"/>
          </p15:clr>
        </p15:guide>
        <p15:guide id="18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6914" autoAdjust="0"/>
  </p:normalViewPr>
  <p:slideViewPr>
    <p:cSldViewPr snapToGrid="0" showGuides="1">
      <p:cViewPr varScale="1">
        <p:scale>
          <a:sx n="103" d="100"/>
          <a:sy n="103" d="100"/>
        </p:scale>
        <p:origin x="150" y="312"/>
      </p:cViewPr>
      <p:guideLst>
        <p:guide orient="horz" pos="319"/>
        <p:guide orient="horz" pos="2161"/>
        <p:guide orient="horz" pos="3340"/>
        <p:guide orient="horz" pos="799"/>
        <p:guide orient="horz"/>
        <p:guide orient="horz" pos="3975"/>
        <p:guide orient="horz" pos="4230"/>
        <p:guide orient="horz" pos="3884"/>
        <p:guide orient="horz" pos="3730"/>
        <p:guide orient="horz" pos="3639"/>
        <p:guide orient="horz" pos="429"/>
        <p:guide orient="horz" pos="244"/>
        <p:guide orient="horz" pos="4320"/>
        <p:guide orient="horz" pos="1548"/>
        <p:guide pos="820"/>
        <p:guide pos="3841"/>
        <p:guide pos="745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9" d="100"/>
          <a:sy n="99" d="100"/>
        </p:scale>
        <p:origin x="-35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95EE6-8046-445E-9F28-8109BE464355}" type="datetimeFigureOut">
              <a:rPr lang="de-CH" smtClean="0"/>
              <a:t>31.10.2016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BD11B-ECEA-46A6-9F99-009242C7EA4A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33743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1422-378A-4CDC-B7EA-AC238EAF76D5}" type="datetimeFigureOut">
              <a:rPr lang="de-CH" smtClean="0"/>
              <a:t>31.10.2016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3881B-78F4-49B6-A0AA-18A537C2AAF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6154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16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433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649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6864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079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296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512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3728" algn="l" defTabSz="1088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1188000" y="2264400"/>
            <a:ext cx="10634400" cy="2402838"/>
          </a:xfrm>
          <a:prstGeom prst="rect">
            <a:avLst/>
          </a:prstGeom>
        </p:spPr>
        <p:txBody>
          <a:bodyPr lIns="86400" tIns="46800" rIns="86400" bIns="46800"/>
          <a:lstStyle>
            <a:lvl1pPr algn="l">
              <a:lnSpc>
                <a:spcPts val="6000"/>
              </a:lnSpc>
              <a:defRPr sz="5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 smtClean="0"/>
              <a:t>Hier steht der Name </a:t>
            </a:r>
            <a:br>
              <a:rPr lang="de-DE" dirty="0" smtClean="0"/>
            </a:br>
            <a:r>
              <a:rPr lang="de-DE" dirty="0" smtClean="0"/>
              <a:t>der Präsentation</a:t>
            </a:r>
            <a:br>
              <a:rPr lang="de-DE" dirty="0" smtClean="0"/>
            </a:br>
            <a:r>
              <a:rPr lang="de-DE" dirty="0" smtClean="0"/>
              <a:t>geschrieben</a:t>
            </a:r>
            <a:endParaRPr lang="de-CH" dirty="0"/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88000" y="5151095"/>
            <a:ext cx="10634400" cy="579646"/>
          </a:xfrm>
          <a:prstGeom prst="rect">
            <a:avLst/>
          </a:prstGeom>
        </p:spPr>
        <p:txBody>
          <a:bodyPr/>
          <a:lstStyle>
            <a:lvl1pPr>
              <a:lnSpc>
                <a:spcPts val="3840"/>
              </a:lnSpc>
              <a:defRPr sz="3200" b="0" baseline="0"/>
            </a:lvl1pPr>
          </a:lstStyle>
          <a:p>
            <a:pPr lvl="0"/>
            <a:r>
              <a:rPr lang="de-CH" dirty="0" smtClean="0"/>
              <a:t>Datum der Präsentation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50329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geseite_Layou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0"/>
          <p:cNvSpPr>
            <a:spLocks noGrp="1"/>
          </p:cNvSpPr>
          <p:nvPr>
            <p:ph type="title"/>
          </p:nvPr>
        </p:nvSpPr>
        <p:spPr>
          <a:xfrm>
            <a:off x="1188000" y="266400"/>
            <a:ext cx="10634400" cy="55440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r>
              <a:rPr lang="de-DE" dirty="0" smtClean="0"/>
              <a:t>Der Titel kann einzeilig sein</a:t>
            </a:r>
            <a:endParaRPr lang="de-CH" dirty="0"/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1188000" y="1162800"/>
            <a:ext cx="10634400" cy="209288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ts val="2600"/>
              </a:lnSpc>
              <a:defRPr/>
            </a:lvl1pPr>
            <a:lvl5pPr marL="1828800" indent="0">
              <a:lnSpc>
                <a:spcPts val="2600"/>
              </a:lnSpc>
              <a:buNone/>
              <a:defRPr/>
            </a:lvl5pPr>
          </a:lstStyle>
          <a:p>
            <a:pPr lvl="0"/>
            <a:r>
              <a:rPr lang="de-DE" dirty="0" smtClean="0"/>
              <a:t>Um den </a:t>
            </a:r>
            <a:r>
              <a:rPr lang="de-DE" dirty="0" err="1" smtClean="0"/>
              <a:t>Fliesstext</a:t>
            </a:r>
            <a:r>
              <a:rPr lang="de-DE" dirty="0" smtClean="0"/>
              <a:t> übersichtlich zu halten sollten Abschnitte </a:t>
            </a:r>
            <a:br>
              <a:rPr lang="de-DE" dirty="0" smtClean="0"/>
            </a:br>
            <a:r>
              <a:rPr lang="de-DE" dirty="0" smtClean="0"/>
              <a:t>gemacht werden. Diese werden zur besseren Lesbarkeit </a:t>
            </a:r>
            <a:br>
              <a:rPr lang="de-DE" dirty="0" smtClean="0"/>
            </a:br>
            <a:r>
              <a:rPr lang="de-DE" dirty="0" smtClean="0"/>
              <a:t>jeweils durch eine Blindzeile getrennt.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Aufzählungen werden jeweils mit einem vorangestellten </a:t>
            </a:r>
            <a:br>
              <a:rPr lang="de-DE" dirty="0" smtClean="0"/>
            </a:br>
            <a:r>
              <a:rPr lang="de-DE" dirty="0" smtClean="0"/>
              <a:t>Punkt aufgelistet:</a:t>
            </a:r>
            <a:endParaRPr lang="de-CH" dirty="0"/>
          </a:p>
        </p:txBody>
      </p:sp>
      <p:sp>
        <p:nvSpPr>
          <p:cNvPr id="10" name="Textplatzhalter 32"/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3168000"/>
            <a:ext cx="10634400" cy="2233945"/>
          </a:xfrm>
        </p:spPr>
        <p:txBody>
          <a:bodyPr wrap="square">
            <a:spAutoFit/>
          </a:bodyPr>
          <a:lstStyle>
            <a:lvl1pPr marL="179388" indent="-179388">
              <a:buFont typeface="Arial" panose="020B0604020202020204" pitchFamily="34" charset="0"/>
              <a:buChar char="•"/>
              <a:defRPr baseline="0"/>
            </a:lvl1pPr>
            <a:lvl3pPr>
              <a:defRPr baseline="0"/>
            </a:lvl3pPr>
            <a:lvl4pPr>
              <a:defRPr/>
            </a:lvl4pPr>
          </a:lstStyle>
          <a:p>
            <a:pPr lvl="0"/>
            <a:r>
              <a:rPr lang="de-CH" dirty="0" smtClean="0"/>
              <a:t>Dies ist eine Aufzählung</a:t>
            </a:r>
          </a:p>
          <a:p>
            <a:pPr lvl="0"/>
            <a:r>
              <a:rPr lang="de-CH" dirty="0" smtClean="0"/>
              <a:t>Dies ist eine zweite Aufzählung</a:t>
            </a:r>
          </a:p>
          <a:p>
            <a:pPr lvl="0"/>
            <a:r>
              <a:rPr lang="de-CH" dirty="0" smtClean="0"/>
              <a:t>Aufzählungen können noch weiter gegliedert werden:</a:t>
            </a:r>
          </a:p>
          <a:p>
            <a:pPr lvl="2"/>
            <a:r>
              <a:rPr lang="de-CH" dirty="0" smtClean="0"/>
              <a:t>Dies ist die nächste Aufzählung</a:t>
            </a:r>
          </a:p>
          <a:p>
            <a:pPr lvl="3"/>
            <a:r>
              <a:rPr lang="de-CH" dirty="0" smtClean="0"/>
              <a:t>Und dies ist nochmals eine Aufzählung</a:t>
            </a:r>
            <a:endParaRPr lang="de-CH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187999" y="5838085"/>
            <a:ext cx="10634400" cy="248402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spAutoFit/>
          </a:bodyPr>
          <a:lstStyle>
            <a:lvl1pPr algn="ctr">
              <a:defRPr sz="9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200"/>
              </a:lnSpc>
            </a:pPr>
            <a:r>
              <a:rPr lang="de-CH" dirty="0" smtClean="0">
                <a:solidFill>
                  <a:prstClr val="black"/>
                </a:solidFill>
              </a:rPr>
              <a:t>Name der Präsentation, Untertitel</a:t>
            </a:r>
          </a:p>
        </p:txBody>
      </p:sp>
      <p:sp>
        <p:nvSpPr>
          <p:cNvPr id="13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351632" y="6047450"/>
            <a:ext cx="230832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9E69BA9B-2CCB-4ED6-B070-6AC0B2E2C9AD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53671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" y="787"/>
            <a:ext cx="12189600" cy="6858364"/>
          </a:xfrm>
          <a:prstGeom prst="rect">
            <a:avLst/>
          </a:prstGeom>
        </p:spPr>
      </p:pic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6095207" y="364718"/>
            <a:ext cx="3240088" cy="44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de-CH" altLang="de-DE" sz="800" dirty="0" smtClean="0">
                <a:latin typeface="Arial" panose="020B0604020202020204" pitchFamily="34" charset="0"/>
              </a:rPr>
              <a:t>Eidgenössisches Departement für</a:t>
            </a:r>
            <a:br>
              <a:rPr lang="de-CH" altLang="de-DE" sz="800" dirty="0" smtClean="0">
                <a:latin typeface="Arial" panose="020B0604020202020204" pitchFamily="34" charset="0"/>
              </a:rPr>
            </a:br>
            <a:r>
              <a:rPr lang="de-CH" altLang="de-DE" sz="800" dirty="0" smtClean="0">
                <a:latin typeface="Arial" panose="020B0604020202020204" pitchFamily="34" charset="0"/>
              </a:rPr>
              <a:t>Umwelt, Verkehr, Energie und Kommunikation UVEK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de-CH" altLang="de-DE" sz="800" b="1" dirty="0" smtClean="0">
                <a:latin typeface="Arial" panose="020B0604020202020204" pitchFamily="34" charset="0"/>
              </a:rPr>
              <a:t>Bundesamt für Strassen ASTRA</a:t>
            </a:r>
            <a:endParaRPr lang="de-CH" altLang="de-DE" sz="800" b="1" dirty="0">
              <a:latin typeface="Arial" panose="020B0604020202020204" pitchFamily="34" charset="0"/>
            </a:endParaRPr>
          </a:p>
        </p:txBody>
      </p:sp>
      <p:pic>
        <p:nvPicPr>
          <p:cNvPr id="13" name="Picture 37" descr="Logo_CMYK_po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1" y="364802"/>
            <a:ext cx="2081729" cy="5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1188000" y="2264400"/>
            <a:ext cx="10634400" cy="86177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de-DE" dirty="0" smtClean="0"/>
              <a:t>Titelmasterformat</a:t>
            </a:r>
            <a:endParaRPr lang="de-CH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idx="1"/>
          </p:nvPr>
        </p:nvSpPr>
        <p:spPr>
          <a:xfrm>
            <a:off x="1188000" y="5150827"/>
            <a:ext cx="10634400" cy="602337"/>
          </a:xfrm>
          <a:prstGeom prst="rect">
            <a:avLst/>
          </a:prstGeom>
        </p:spPr>
        <p:txBody>
          <a:bodyPr vert="horz" wrap="square" lIns="108830" tIns="54416" rIns="108830" bIns="54416" rtlCol="0">
            <a:spAutoFit/>
          </a:bodyPr>
          <a:lstStyle/>
          <a:p>
            <a:pPr lvl="0"/>
            <a:r>
              <a:rPr lang="de-DE" dirty="0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73281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28517" rtl="0" eaLnBrk="1" latinLnBrk="0" hangingPunct="1">
        <a:lnSpc>
          <a:spcPts val="6000"/>
        </a:lnSpc>
        <a:spcBef>
          <a:spcPct val="0"/>
        </a:spcBef>
        <a:buNone/>
        <a:defRPr sz="5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88433" rtl="0" eaLnBrk="1" latinLnBrk="0" hangingPunct="1">
        <a:spcBef>
          <a:spcPct val="20000"/>
        </a:spcBef>
        <a:buFont typeface="Arial" panose="020B0604020202020204" pitchFamily="34" charset="0"/>
        <a:buNone/>
        <a:defRPr sz="32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84352" indent="-340135" algn="l" defTabSz="10884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540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757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972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188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405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621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836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16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433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649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864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079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296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512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728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" y="787"/>
            <a:ext cx="12189600" cy="6858364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1188000" y="6003064"/>
            <a:ext cx="1836057" cy="233014"/>
          </a:xfrm>
          <a:prstGeom prst="rect">
            <a:avLst/>
          </a:prstGeom>
          <a:noFill/>
        </p:spPr>
        <p:txBody>
          <a:bodyPr vert="horz" wrap="none" lIns="90000" tIns="46800" rIns="90000" bIns="46800" rtlCol="0" anchor="ctr" anchorCtr="0">
            <a:spAutoFit/>
          </a:bodyPr>
          <a:lstStyle/>
          <a:p>
            <a:r>
              <a:rPr lang="de-CH" sz="900" dirty="0" smtClean="0">
                <a:solidFill>
                  <a:prstClr val="black"/>
                </a:solidFill>
              </a:rPr>
              <a:t>Bundesamt für Strassen ASTRA</a:t>
            </a:r>
          </a:p>
        </p:txBody>
      </p:sp>
      <p:pic>
        <p:nvPicPr>
          <p:cNvPr id="11" name="Picture 37" descr="Logo_CMYK_pos"/>
          <p:cNvPicPr>
            <a:picLocks noChangeAspect="1" noChangeArrowheads="1"/>
          </p:cNvPicPr>
          <p:nvPr/>
        </p:nvPicPr>
        <p:blipFill rotWithShape="1">
          <a:blip r:embed="rId4" cstate="print"/>
          <a:srcRect r="85449" b="38600"/>
          <a:stretch/>
        </p:blipFill>
        <p:spPr bwMode="auto">
          <a:xfrm>
            <a:off x="359532" y="368659"/>
            <a:ext cx="301898" cy="3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platzhalter 11"/>
          <p:cNvSpPr>
            <a:spLocks noGrp="1"/>
          </p:cNvSpPr>
          <p:nvPr>
            <p:ph type="body" idx="1"/>
          </p:nvPr>
        </p:nvSpPr>
        <p:spPr>
          <a:xfrm>
            <a:off x="1188000" y="1268882"/>
            <a:ext cx="10634400" cy="20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7" name="Titelplatzhalter 14"/>
          <p:cNvSpPr>
            <a:spLocks noGrp="1" noChangeAspect="1"/>
          </p:cNvSpPr>
          <p:nvPr>
            <p:ph type="title"/>
          </p:nvPr>
        </p:nvSpPr>
        <p:spPr>
          <a:xfrm>
            <a:off x="1188000" y="198001"/>
            <a:ext cx="10634400" cy="1142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</a:t>
            </a:r>
            <a:br>
              <a:rPr lang="de-DE" dirty="0" smtClean="0"/>
            </a:br>
            <a:r>
              <a:rPr lang="de-DE" dirty="0" smtClean="0"/>
              <a:t>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6744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088433" rtl="0" eaLnBrk="1" latinLnBrk="0" hangingPunct="1">
        <a:lnSpc>
          <a:spcPts val="36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088433" rtl="0" eaLnBrk="1" latinLnBrk="0" hangingPunct="1">
        <a:lnSpc>
          <a:spcPts val="2600"/>
        </a:lnSpc>
        <a:spcBef>
          <a:spcPts val="0"/>
        </a:spcBef>
        <a:buFont typeface="Arial" panose="020B0604020202020204" pitchFamily="34" charset="0"/>
        <a:buNone/>
        <a:defRPr sz="21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15420" indent="-215420" algn="l" defTabSz="1088433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430838" indent="-215420" algn="l" defTabSz="1088433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636809" indent="-205971" algn="l" defTabSz="1088433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852228" indent="-215420" algn="l" defTabSz="1088433" rtl="0" eaLnBrk="1" latinLnBrk="0" hangingPunct="1">
        <a:lnSpc>
          <a:spcPts val="26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993188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405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621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836" indent="-272108" algn="l" defTabSz="1088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16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433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649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864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079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296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512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728" algn="l" defTabSz="1088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44336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lnSpc>
                <a:spcPts val="1200"/>
              </a:lnSpc>
            </a:pPr>
            <a:r>
              <a:rPr lang="de-CH" smtClean="0">
                <a:solidFill>
                  <a:prstClr val="black"/>
                </a:solidFill>
              </a:rPr>
              <a:t>Name der Präsentation, Untertitel</a:t>
            </a:r>
            <a:endParaRPr lang="de-CH" dirty="0" smtClean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69BA9B-2CCB-4ED6-B070-6AC0B2E2C9AD}" type="slidenum">
              <a:rPr lang="de-CH" smtClean="0"/>
              <a:pPr/>
              <a:t>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60671015"/>
      </p:ext>
    </p:extLst>
  </p:cSld>
  <p:clrMapOvr>
    <a:masterClrMapping/>
  </p:clrMapOvr>
</p:sld>
</file>

<file path=ppt/theme/theme1.xml><?xml version="1.0" encoding="utf-8"?>
<a:theme xmlns:a="http://schemas.openxmlformats.org/drawingml/2006/main" name="PTT_Astra_Version_16zu9_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Astra_Version_16zu9_d.potx [Schreibgeschützt]" id="{2B6C4079-F2B8-4337-9E1F-152196A04B94}" vid="{E2B39514-8BFA-4C8F-8123-7BCFF913AD25}"/>
    </a:ext>
  </a:extLst>
</a:theme>
</file>

<file path=ppt/theme/theme2.xml><?xml version="1.0" encoding="utf-8"?>
<a:theme xmlns:a="http://schemas.openxmlformats.org/drawingml/2006/main" name="Astra_Folgeseit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Astra_Version_16zu9_d.potx [Schreibgeschützt]" id="{2B6C4079-F2B8-4337-9E1F-152196A04B94}" vid="{D221BFE4-3CB1-4F78-A5C6-E414BFCAE3C9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f:fields xmlns:f="http://schemas.fabasoft.com/folio/2007/fields">
  <f:record ref="">
    <f:field ref="objname" par="" text="004 PPT-Folien Projektkommunikation 16_9"/>
    <f:field ref="objsubject" par="" text=""/>
    <f:field ref="objcreatedby" par="" text="Theler, Thierry (ASTRA - Tht)"/>
    <f:field ref="objcreatedat" par="" text="28.10.2016 09:24:33"/>
    <f:field ref="objchangedby" par="" text="Theler, Thierry (ASTRA - Tht)"/>
    <f:field ref="objmodifiedat" par="" text="31.10.2016 14:50:59"/>
    <f:field ref="doc_FSCFOLIO_1_1001_FieldDocumentNumber" par="" text=""/>
    <f:field ref="doc_FSCFOLIO_1_1001_FieldSubject" par="" text=""/>
    <f:field ref="FSCFOLIO_1_1001_FieldCurrentUser" par="" text="Gabriele Crivelli"/>
    <f:field ref="CCAPRECONFIG_15_1001_Objektname" par="" text="004 PPT-Folien Projektkommunikation 16_9"/>
    <f:field ref="CHPRECONFIG_1_1001_Objektname" par="" text="004 PPT-Folien Projektkommunikation 16_9"/>
  </f:record>
  <f:display par="" text="...">
    <f:field ref="objcreatedby" text="Creato da"/>
    <f:field ref="objcreatedat" text="Creato il/alle"/>
    <f:field ref="objname" text="Nome"/>
    <f:field ref="CCAPRECONFIG_15_1001_Objektname" text="Nome oggetto"/>
    <f:field ref="CHPRECONFIG_1_1001_Objektname" text="Nome oggetto"/>
    <f:field ref="objsubject" text="Oggetto (una riga)"/>
    <f:field ref="objchangedby" text="Ultima modifica da parte di"/>
    <f:field ref="objmodifiedat" text="Ultima modifica il/alle"/>
    <f:field ref="FSCFOLIO_1_1001_FieldCurrentUser" text="Utente corrente"/>
  </f:display>
  <f:display par="" text="Stampa unione">
    <f:field ref="doc_FSCFOLIO_1_1001_FieldDocumentNumber" text="Numero del documento"/>
    <f:field ref="doc_FSCFOLIO_1_1001_FieldSubject" text="Oggetto"/>
  </f:display>
</f:fields>
</file>

<file path=customXml/itemProps1.xml><?xml version="1.0" encoding="utf-8"?>
<ds:datastoreItem xmlns:ds="http://schemas.openxmlformats.org/officeDocument/2006/customXml" ds:itemID="{4E8A9591-F074-446B-902F-511FF79C122F}">
  <ds:schemaRefs>
    <ds:schemaRef ds:uri="http://schemas.fabasoft.com/folio/2007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004_PPT-Folien_Projektkommunikation_16_9</Template>
  <TotalTime>0</TotalTime>
  <Words>6</Words>
  <Application>Microsoft Office PowerPoint</Application>
  <PresentationFormat>Benutzerdefiniert</PresentationFormat>
  <Paragraphs>2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PTT_Astra_Version_16zu9_d</vt:lpstr>
      <vt:lpstr>Astra_Folgeseiten</vt:lpstr>
      <vt:lpstr>PowerPoint-Präsentation</vt:lpstr>
      <vt:lpstr>PowerPoint-Präsentation</vt:lpstr>
    </vt:vector>
  </TitlesOfParts>
  <Company>Bundesverwaltung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u80706587</dc:creator>
  <cp:lastModifiedBy>u80706587</cp:lastModifiedBy>
  <cp:revision>1</cp:revision>
  <dcterms:created xsi:type="dcterms:W3CDTF">2016-10-31T13:49:46Z</dcterms:created>
  <dcterms:modified xsi:type="dcterms:W3CDTF">2016-10-31T13:49:53Z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name="FSC#ASTRACFG@15.1700:Abs_Fachbereich" pid="2" fmtid="{D5CDD505-2E9C-101B-9397-08002B2CF9AE}">
    <vt:lpwstr/>
  </property>
  <property name="FSC#ASTRACFG@15.1700:Abs_Fachbereichsfunktion" pid="3" fmtid="{D5CDD505-2E9C-101B-9397-08002B2CF9AE}">
    <vt:lpwstr/>
  </property>
  <property name="FSC#ASTRACFG@15.1700:Absender_Fusszeilen" pid="4" fmtid="{D5CDD505-2E9C-101B-9397-08002B2CF9AE}">
    <vt:lpwstr/>
  </property>
  <property name="FSC#ASTRACFG@15.1700:Abteilung" pid="5" fmtid="{D5CDD505-2E9C-101B-9397-08002B2CF9AE}">
    <vt:lpwstr/>
  </property>
  <property name="FSC#ASTRACFG@15.1700:Bereich" pid="6" fmtid="{D5CDD505-2E9C-101B-9397-08002B2CF9AE}">
    <vt:lpwstr/>
  </property>
  <property name="FSC#ASTRACFG@15.1700:Fachbereich" pid="7" fmtid="{D5CDD505-2E9C-101B-9397-08002B2CF9AE}">
    <vt:lpwstr/>
  </property>
  <property name="FSC#ASTRACFG@15.1700:FilialeOrt" pid="8" fmtid="{D5CDD505-2E9C-101B-9397-08002B2CF9AE}">
    <vt:lpwstr/>
  </property>
  <property name="FSC#ASTRACFG@15.1700:Funktion" pid="9" fmtid="{D5CDD505-2E9C-101B-9397-08002B2CF9AE}">
    <vt:lpwstr/>
  </property>
  <property name="FSC#ASTRACFG@15.1700:Postadresse" pid="10" fmtid="{D5CDD505-2E9C-101B-9397-08002B2CF9AE}">
    <vt:lpwstr/>
  </property>
  <property name="FSC#ASTRACFG@15.1700:Standortadresse" pid="11" fmtid="{D5CDD505-2E9C-101B-9397-08002B2CF9AE}">
    <vt:lpwstr/>
  </property>
  <property name="FSC#UVEKCFG@15.1700:Function" pid="12" fmtid="{D5CDD505-2E9C-101B-9397-08002B2CF9AE}">
    <vt:lpwstr/>
  </property>
  <property name="FSC#UVEKCFG@15.1700:FileRespOrg" pid="13" fmtid="{D5CDD505-2E9C-101B-9397-08002B2CF9AE}">
    <vt:lpwstr/>
  </property>
  <property name="FSC#UVEKCFG@15.1700:DefaultGroupFileResponsible" pid="14" fmtid="{D5CDD505-2E9C-101B-9397-08002B2CF9AE}">
    <vt:lpwstr/>
  </property>
  <property name="FSC#UVEKCFG@15.1700:FileRespFunction" pid="15" fmtid="{D5CDD505-2E9C-101B-9397-08002B2CF9AE}">
    <vt:lpwstr/>
  </property>
  <property name="FSC#UVEKCFG@15.1700:AssignedClassification" pid="16" fmtid="{D5CDD505-2E9C-101B-9397-08002B2CF9AE}">
    <vt:lpwstr/>
  </property>
  <property name="FSC#UVEKCFG@15.1700:AssignedClassificationCode" pid="17" fmtid="{D5CDD505-2E9C-101B-9397-08002B2CF9AE}">
    <vt:lpwstr/>
  </property>
  <property name="FSC#UVEKCFG@15.1700:FileResponsible" pid="18" fmtid="{D5CDD505-2E9C-101B-9397-08002B2CF9AE}">
    <vt:lpwstr/>
  </property>
  <property name="FSC#UVEKCFG@15.1700:FileResponsibleTel" pid="19" fmtid="{D5CDD505-2E9C-101B-9397-08002B2CF9AE}">
    <vt:lpwstr/>
  </property>
  <property name="FSC#UVEKCFG@15.1700:FileResponsibleEmail" pid="20" fmtid="{D5CDD505-2E9C-101B-9397-08002B2CF9AE}">
    <vt:lpwstr/>
  </property>
  <property name="FSC#UVEKCFG@15.1700:FileResponsibleFax" pid="21" fmtid="{D5CDD505-2E9C-101B-9397-08002B2CF9AE}">
    <vt:lpwstr/>
  </property>
  <property name="FSC#UVEKCFG@15.1700:FileResponsibleAddress" pid="22" fmtid="{D5CDD505-2E9C-101B-9397-08002B2CF9AE}">
    <vt:lpwstr/>
  </property>
  <property name="FSC#UVEKCFG@15.1700:FileResponsibleStreet" pid="23" fmtid="{D5CDD505-2E9C-101B-9397-08002B2CF9AE}">
    <vt:lpwstr/>
  </property>
  <property name="FSC#UVEKCFG@15.1700:FileResponsiblezipcode" pid="24" fmtid="{D5CDD505-2E9C-101B-9397-08002B2CF9AE}">
    <vt:lpwstr/>
  </property>
  <property name="FSC#UVEKCFG@15.1700:FileResponsiblecity" pid="25" fmtid="{D5CDD505-2E9C-101B-9397-08002B2CF9AE}">
    <vt:lpwstr/>
  </property>
  <property name="FSC#UVEKCFG@15.1700:FileResponsibleAbbreviation" pid="26" fmtid="{D5CDD505-2E9C-101B-9397-08002B2CF9AE}">
    <vt:lpwstr/>
  </property>
  <property name="FSC#UVEKCFG@15.1700:FileRespOrgHome" pid="27" fmtid="{D5CDD505-2E9C-101B-9397-08002B2CF9AE}">
    <vt:lpwstr/>
  </property>
  <property name="FSC#UVEKCFG@15.1700:CurrUserAbbreviation" pid="28" fmtid="{D5CDD505-2E9C-101B-9397-08002B2CF9AE}">
    <vt:lpwstr>Crg</vt:lpwstr>
  </property>
  <property name="FSC#UVEKCFG@15.1700:CategoryReference" pid="29" fmtid="{D5CDD505-2E9C-101B-9397-08002B2CF9AE}">
    <vt:lpwstr/>
  </property>
  <property name="FSC#UVEKCFG@15.1700:cooAddress" pid="30" fmtid="{D5CDD505-2E9C-101B-9397-08002B2CF9AE}">
    <vt:lpwstr>COO.2045.100.2.5115171</vt:lpwstr>
  </property>
  <property name="FSC#UVEKCFG@15.1700:sleeveFileReference" pid="31" fmtid="{D5CDD505-2E9C-101B-9397-08002B2CF9AE}">
    <vt:lpwstr/>
  </property>
  <property name="FSC#UVEKCFG@15.1700:BureauName" pid="32" fmtid="{D5CDD505-2E9C-101B-9397-08002B2CF9AE}">
    <vt:lpwstr>Ufficio federale delle strade</vt:lpwstr>
  </property>
  <property name="FSC#UVEKCFG@15.1700:BureauShortName" pid="33" fmtid="{D5CDD505-2E9C-101B-9397-08002B2CF9AE}">
    <vt:lpwstr>USTRA</vt:lpwstr>
  </property>
  <property name="FSC#UVEKCFG@15.1700:BureauWebsite" pid="34" fmtid="{D5CDD505-2E9C-101B-9397-08002B2CF9AE}">
    <vt:lpwstr>www.ustra.admin.ch</vt:lpwstr>
  </property>
  <property name="FSC#UVEKCFG@15.1700:SubFileTitle" pid="35" fmtid="{D5CDD505-2E9C-101B-9397-08002B2CF9AE}">
    <vt:lpwstr/>
  </property>
  <property name="FSC#UVEKCFG@15.1700:ForeignNumber" pid="36" fmtid="{D5CDD505-2E9C-101B-9397-08002B2CF9AE}">
    <vt:lpwstr/>
  </property>
  <property name="FSC#UVEKCFG@15.1700:Amtstitel" pid="37" fmtid="{D5CDD505-2E9C-101B-9397-08002B2CF9AE}">
    <vt:lpwstr/>
  </property>
  <property name="FSC#UVEKCFG@15.1700:ZusendungAm" pid="38" fmtid="{D5CDD505-2E9C-101B-9397-08002B2CF9AE}">
    <vt:lpwstr/>
  </property>
  <property name="FSC#UVEKCFG@15.1700:SignerLeft" pid="39" fmtid="{D5CDD505-2E9C-101B-9397-08002B2CF9AE}">
    <vt:lpwstr/>
  </property>
  <property name="FSC#UVEKCFG@15.1700:SignerRight" pid="40" fmtid="{D5CDD505-2E9C-101B-9397-08002B2CF9AE}">
    <vt:lpwstr/>
  </property>
  <property name="FSC#UVEKCFG@15.1700:SignerLeftJobTitle" pid="41" fmtid="{D5CDD505-2E9C-101B-9397-08002B2CF9AE}">
    <vt:lpwstr/>
  </property>
  <property name="FSC#UVEKCFG@15.1700:SignerRightJobTitle" pid="42" fmtid="{D5CDD505-2E9C-101B-9397-08002B2CF9AE}">
    <vt:lpwstr/>
  </property>
  <property name="FSC#UVEKCFG@15.1700:SignerLeftFunction" pid="43" fmtid="{D5CDD505-2E9C-101B-9397-08002B2CF9AE}">
    <vt:lpwstr/>
  </property>
  <property name="FSC#UVEKCFG@15.1700:SignerRightFunction" pid="44" fmtid="{D5CDD505-2E9C-101B-9397-08002B2CF9AE}">
    <vt:lpwstr/>
  </property>
  <property name="FSC#UVEKCFG@15.1700:SignerLeftUserRoleGroup" pid="45" fmtid="{D5CDD505-2E9C-101B-9397-08002B2CF9AE}">
    <vt:lpwstr/>
  </property>
  <property name="FSC#UVEKCFG@15.1700:SignerRightUserRoleGroup" pid="46" fmtid="{D5CDD505-2E9C-101B-9397-08002B2CF9AE}">
    <vt:lpwstr/>
  </property>
  <property name="FSC#UVEKCFG@15.1700:DocumentNumber" pid="47" fmtid="{D5CDD505-2E9C-101B-9397-08002B2CF9AE}">
    <vt:lpwstr/>
  </property>
  <property name="FSC#UVEKCFG@15.1700:AssignmentNumber" pid="48" fmtid="{D5CDD505-2E9C-101B-9397-08002B2CF9AE}">
    <vt:lpwstr/>
  </property>
  <property name="FSC#UVEKCFG@15.1700:EM_Personal" pid="49" fmtid="{D5CDD505-2E9C-101B-9397-08002B2CF9AE}">
    <vt:lpwstr/>
  </property>
  <property name="FSC#UVEKCFG@15.1700:EM_Geschlecht" pid="50" fmtid="{D5CDD505-2E9C-101B-9397-08002B2CF9AE}">
    <vt:lpwstr/>
  </property>
  <property name="FSC#UVEKCFG@15.1700:EM_GebDatum" pid="51" fmtid="{D5CDD505-2E9C-101B-9397-08002B2CF9AE}">
    <vt:lpwstr/>
  </property>
  <property name="FSC#UVEKCFG@15.1700:EM_Funktion" pid="52" fmtid="{D5CDD505-2E9C-101B-9397-08002B2CF9AE}">
    <vt:lpwstr/>
  </property>
  <property name="FSC#UVEKCFG@15.1700:EM_Beruf" pid="53" fmtid="{D5CDD505-2E9C-101B-9397-08002B2CF9AE}">
    <vt:lpwstr/>
  </property>
  <property name="FSC#UVEKCFG@15.1700:EM_SVNR" pid="54" fmtid="{D5CDD505-2E9C-101B-9397-08002B2CF9AE}">
    <vt:lpwstr/>
  </property>
  <property name="FSC#UVEKCFG@15.1700:EM_Familienstand" pid="55" fmtid="{D5CDD505-2E9C-101B-9397-08002B2CF9AE}">
    <vt:lpwstr/>
  </property>
  <property name="FSC#UVEKCFG@15.1700:EM_Muttersprache" pid="56" fmtid="{D5CDD505-2E9C-101B-9397-08002B2CF9AE}">
    <vt:lpwstr/>
  </property>
  <property name="FSC#UVEKCFG@15.1700:EM_Geboren_in" pid="57" fmtid="{D5CDD505-2E9C-101B-9397-08002B2CF9AE}">
    <vt:lpwstr/>
  </property>
  <property name="FSC#UVEKCFG@15.1700:EM_Briefanrede" pid="58" fmtid="{D5CDD505-2E9C-101B-9397-08002B2CF9AE}">
    <vt:lpwstr/>
  </property>
  <property name="FSC#UVEKCFG@15.1700:EM_Kommunikationssprache" pid="59" fmtid="{D5CDD505-2E9C-101B-9397-08002B2CF9AE}">
    <vt:lpwstr/>
  </property>
  <property name="FSC#UVEKCFG@15.1700:EM_Webseite" pid="60" fmtid="{D5CDD505-2E9C-101B-9397-08002B2CF9AE}">
    <vt:lpwstr/>
  </property>
  <property name="FSC#UVEKCFG@15.1700:EM_TelNr_Business" pid="61" fmtid="{D5CDD505-2E9C-101B-9397-08002B2CF9AE}">
    <vt:lpwstr/>
  </property>
  <property name="FSC#UVEKCFG@15.1700:EM_TelNr_Private" pid="62" fmtid="{D5CDD505-2E9C-101B-9397-08002B2CF9AE}">
    <vt:lpwstr/>
  </property>
  <property name="FSC#UVEKCFG@15.1700:EM_TelNr_Mobile" pid="63" fmtid="{D5CDD505-2E9C-101B-9397-08002B2CF9AE}">
    <vt:lpwstr/>
  </property>
  <property name="FSC#UVEKCFG@15.1700:EM_TelNr_Other" pid="64" fmtid="{D5CDD505-2E9C-101B-9397-08002B2CF9AE}">
    <vt:lpwstr/>
  </property>
  <property name="FSC#UVEKCFG@15.1700:EM_TelNr_Fax" pid="65" fmtid="{D5CDD505-2E9C-101B-9397-08002B2CF9AE}">
    <vt:lpwstr/>
  </property>
  <property name="FSC#UVEKCFG@15.1700:EM_EMail1" pid="66" fmtid="{D5CDD505-2E9C-101B-9397-08002B2CF9AE}">
    <vt:lpwstr/>
  </property>
  <property name="FSC#UVEKCFG@15.1700:EM_EMail2" pid="67" fmtid="{D5CDD505-2E9C-101B-9397-08002B2CF9AE}">
    <vt:lpwstr/>
  </property>
  <property name="FSC#UVEKCFG@15.1700:EM_EMail3" pid="68" fmtid="{D5CDD505-2E9C-101B-9397-08002B2CF9AE}">
    <vt:lpwstr/>
  </property>
  <property name="FSC#UVEKCFG@15.1700:EM_Name" pid="69" fmtid="{D5CDD505-2E9C-101B-9397-08002B2CF9AE}">
    <vt:lpwstr/>
  </property>
  <property name="FSC#UVEKCFG@15.1700:EM_UID" pid="70" fmtid="{D5CDD505-2E9C-101B-9397-08002B2CF9AE}">
    <vt:lpwstr/>
  </property>
  <property name="FSC#UVEKCFG@15.1700:EM_Rechtsform" pid="71" fmtid="{D5CDD505-2E9C-101B-9397-08002B2CF9AE}">
    <vt:lpwstr/>
  </property>
  <property name="FSC#UVEKCFG@15.1700:EM_Klassifizierung" pid="72" fmtid="{D5CDD505-2E9C-101B-9397-08002B2CF9AE}">
    <vt:lpwstr/>
  </property>
  <property name="FSC#UVEKCFG@15.1700:EM_Gruendungsjahr" pid="73" fmtid="{D5CDD505-2E9C-101B-9397-08002B2CF9AE}">
    <vt:lpwstr/>
  </property>
  <property name="FSC#UVEKCFG@15.1700:EM_Versandart" pid="74" fmtid="{D5CDD505-2E9C-101B-9397-08002B2CF9AE}">
    <vt:lpwstr/>
  </property>
  <property name="FSC#UVEKCFG@15.1700:EM_Versandvermek" pid="75" fmtid="{D5CDD505-2E9C-101B-9397-08002B2CF9AE}">
    <vt:lpwstr/>
  </property>
  <property name="FSC#UVEKCFG@15.1700:EM_Anrede" pid="76" fmtid="{D5CDD505-2E9C-101B-9397-08002B2CF9AE}">
    <vt:lpwstr/>
  </property>
  <property name="FSC#UVEKCFG@15.1700:EM_Titel" pid="77" fmtid="{D5CDD505-2E9C-101B-9397-08002B2CF9AE}">
    <vt:lpwstr/>
  </property>
  <property name="FSC#UVEKCFG@15.1700:EM_Nachgestellter_Titel" pid="78" fmtid="{D5CDD505-2E9C-101B-9397-08002B2CF9AE}">
    <vt:lpwstr/>
  </property>
  <property name="FSC#UVEKCFG@15.1700:EM_Vorname" pid="79" fmtid="{D5CDD505-2E9C-101B-9397-08002B2CF9AE}">
    <vt:lpwstr/>
  </property>
  <property name="FSC#UVEKCFG@15.1700:EM_Nachname" pid="80" fmtid="{D5CDD505-2E9C-101B-9397-08002B2CF9AE}">
    <vt:lpwstr/>
  </property>
  <property name="FSC#UVEKCFG@15.1700:EM_Kurzbezeichnung" pid="81" fmtid="{D5CDD505-2E9C-101B-9397-08002B2CF9AE}">
    <vt:lpwstr/>
  </property>
  <property name="FSC#UVEKCFG@15.1700:EM_Organisations_Zeile_1" pid="82" fmtid="{D5CDD505-2E9C-101B-9397-08002B2CF9AE}">
    <vt:lpwstr/>
  </property>
  <property name="FSC#UVEKCFG@15.1700:EM_Organisations_Zeile_2" pid="83" fmtid="{D5CDD505-2E9C-101B-9397-08002B2CF9AE}">
    <vt:lpwstr/>
  </property>
  <property name="FSC#UVEKCFG@15.1700:EM_Organisations_Zeile_3" pid="84" fmtid="{D5CDD505-2E9C-101B-9397-08002B2CF9AE}">
    <vt:lpwstr/>
  </property>
  <property name="FSC#UVEKCFG@15.1700:EM_Strasse" pid="85" fmtid="{D5CDD505-2E9C-101B-9397-08002B2CF9AE}">
    <vt:lpwstr/>
  </property>
  <property name="FSC#UVEKCFG@15.1700:EM_Hausnummer" pid="86" fmtid="{D5CDD505-2E9C-101B-9397-08002B2CF9AE}">
    <vt:lpwstr/>
  </property>
  <property name="FSC#UVEKCFG@15.1700:EM_Strasse2" pid="87" fmtid="{D5CDD505-2E9C-101B-9397-08002B2CF9AE}">
    <vt:lpwstr/>
  </property>
  <property name="FSC#UVEKCFG@15.1700:EM_Hausnummer_Zusatz" pid="88" fmtid="{D5CDD505-2E9C-101B-9397-08002B2CF9AE}">
    <vt:lpwstr/>
  </property>
  <property name="FSC#UVEKCFG@15.1700:EM_Postfach" pid="89" fmtid="{D5CDD505-2E9C-101B-9397-08002B2CF9AE}">
    <vt:lpwstr/>
  </property>
  <property name="FSC#UVEKCFG@15.1700:EM_PLZ" pid="90" fmtid="{D5CDD505-2E9C-101B-9397-08002B2CF9AE}">
    <vt:lpwstr/>
  </property>
  <property name="FSC#UVEKCFG@15.1700:EM_Ort" pid="91" fmtid="{D5CDD505-2E9C-101B-9397-08002B2CF9AE}">
    <vt:lpwstr/>
  </property>
  <property name="FSC#UVEKCFG@15.1700:EM_Land" pid="92" fmtid="{D5CDD505-2E9C-101B-9397-08002B2CF9AE}">
    <vt:lpwstr/>
  </property>
  <property name="FSC#UVEKCFG@15.1700:EM_E_Mail_Adresse" pid="93" fmtid="{D5CDD505-2E9C-101B-9397-08002B2CF9AE}">
    <vt:lpwstr/>
  </property>
  <property name="FSC#UVEKCFG@15.1700:EM_Funktionsbezeichnung" pid="94" fmtid="{D5CDD505-2E9C-101B-9397-08002B2CF9AE}">
    <vt:lpwstr/>
  </property>
  <property name="FSC#UVEKCFG@15.1700:EM_Serienbrieffeld_1" pid="95" fmtid="{D5CDD505-2E9C-101B-9397-08002B2CF9AE}">
    <vt:lpwstr/>
  </property>
  <property name="FSC#UVEKCFG@15.1700:EM_Serienbrieffeld_2" pid="96" fmtid="{D5CDD505-2E9C-101B-9397-08002B2CF9AE}">
    <vt:lpwstr/>
  </property>
  <property name="FSC#UVEKCFG@15.1700:EM_Serienbrieffeld_3" pid="97" fmtid="{D5CDD505-2E9C-101B-9397-08002B2CF9AE}">
    <vt:lpwstr/>
  </property>
  <property name="FSC#UVEKCFG@15.1700:EM_Serienbrieffeld_4" pid="98" fmtid="{D5CDD505-2E9C-101B-9397-08002B2CF9AE}">
    <vt:lpwstr/>
  </property>
  <property name="FSC#UVEKCFG@15.1700:EM_Serienbrieffeld_5" pid="99" fmtid="{D5CDD505-2E9C-101B-9397-08002B2CF9AE}">
    <vt:lpwstr/>
  </property>
  <property name="FSC#UVEKCFG@15.1700:EM_Address" pid="100" fmtid="{D5CDD505-2E9C-101B-9397-08002B2CF9AE}">
    <vt:lpwstr/>
  </property>
  <property name="FSC#UVEKCFG@15.1700:Abs_Nachname" pid="101" fmtid="{D5CDD505-2E9C-101B-9397-08002B2CF9AE}">
    <vt:lpwstr/>
  </property>
  <property name="FSC#UVEKCFG@15.1700:Abs_Vorname" pid="102" fmtid="{D5CDD505-2E9C-101B-9397-08002B2CF9AE}">
    <vt:lpwstr/>
  </property>
  <property name="FSC#UVEKCFG@15.1700:Abs_Zeichen" pid="103" fmtid="{D5CDD505-2E9C-101B-9397-08002B2CF9AE}">
    <vt:lpwstr/>
  </property>
  <property name="FSC#UVEKCFG@15.1700:Anrede" pid="104" fmtid="{D5CDD505-2E9C-101B-9397-08002B2CF9AE}">
    <vt:lpwstr/>
  </property>
  <property name="FSC#UVEKCFG@15.1700:EM_Versandartspez" pid="105" fmtid="{D5CDD505-2E9C-101B-9397-08002B2CF9AE}">
    <vt:lpwstr/>
  </property>
  <property name="FSC#UVEKCFG@15.1700:Briefdatum" pid="106" fmtid="{D5CDD505-2E9C-101B-9397-08002B2CF9AE}">
    <vt:lpwstr/>
  </property>
  <property name="FSC#UVEKCFG@15.1700:Empf_Zeichen" pid="107" fmtid="{D5CDD505-2E9C-101B-9397-08002B2CF9AE}">
    <vt:lpwstr/>
  </property>
  <property name="FSC#UVEKCFG@15.1700:FilialePLZ" pid="108" fmtid="{D5CDD505-2E9C-101B-9397-08002B2CF9AE}">
    <vt:lpwstr/>
  </property>
  <property name="FSC#UVEKCFG@15.1700:Gegenstand" pid="109" fmtid="{D5CDD505-2E9C-101B-9397-08002B2CF9AE}">
    <vt:lpwstr/>
  </property>
  <property name="FSC#UVEKCFG@15.1700:Nummer" pid="110" fmtid="{D5CDD505-2E9C-101B-9397-08002B2CF9AE}">
    <vt:lpwstr/>
  </property>
  <property name="FSC#UVEKCFG@15.1700:Unterschrift_Nachname" pid="111" fmtid="{D5CDD505-2E9C-101B-9397-08002B2CF9AE}">
    <vt:lpwstr/>
  </property>
  <property name="FSC#UVEKCFG@15.1700:Unterschrift_Vorname" pid="112" fmtid="{D5CDD505-2E9C-101B-9397-08002B2CF9AE}">
    <vt:lpwstr/>
  </property>
  <property name="FSC#COOELAK@1.1001:Subject" pid="113" fmtid="{D5CDD505-2E9C-101B-9397-08002B2CF9AE}">
    <vt:lpwstr/>
  </property>
  <property name="FSC#COOELAK@1.1001:FileReference" pid="114" fmtid="{D5CDD505-2E9C-101B-9397-08002B2CF9AE}">
    <vt:lpwstr/>
  </property>
  <property name="FSC#COOELAK@1.1001:FileRefYear" pid="115" fmtid="{D5CDD505-2E9C-101B-9397-08002B2CF9AE}">
    <vt:lpwstr/>
  </property>
  <property name="FSC#COOELAK@1.1001:FileRefOrdinal" pid="116" fmtid="{D5CDD505-2E9C-101B-9397-08002B2CF9AE}">
    <vt:lpwstr/>
  </property>
  <property name="FSC#COOELAK@1.1001:FileRefOU" pid="117" fmtid="{D5CDD505-2E9C-101B-9397-08002B2CF9AE}">
    <vt:lpwstr/>
  </property>
  <property name="FSC#COOELAK@1.1001:Organization" pid="118" fmtid="{D5CDD505-2E9C-101B-9397-08002B2CF9AE}">
    <vt:lpwstr/>
  </property>
  <property name="FSC#COOELAK@1.1001:Owner" pid="119" fmtid="{D5CDD505-2E9C-101B-9397-08002B2CF9AE}">
    <vt:lpwstr>Theler Thierry, Bern</vt:lpwstr>
  </property>
  <property name="FSC#COOELAK@1.1001:OwnerExtension" pid="120" fmtid="{D5CDD505-2E9C-101B-9397-08002B2CF9AE}">
    <vt:lpwstr>+41 58 462 69 44</vt:lpwstr>
  </property>
  <property name="FSC#COOELAK@1.1001:OwnerFaxExtension" pid="121" fmtid="{D5CDD505-2E9C-101B-9397-08002B2CF9AE}">
    <vt:lpwstr>+41 58 463 23 03</vt:lpwstr>
  </property>
  <property name="FSC#COOELAK@1.1001:DispatchedBy" pid="122" fmtid="{D5CDD505-2E9C-101B-9397-08002B2CF9AE}">
    <vt:lpwstr/>
  </property>
  <property name="FSC#COOELAK@1.1001:DispatchedAt" pid="123" fmtid="{D5CDD505-2E9C-101B-9397-08002B2CF9AE}">
    <vt:lpwstr/>
  </property>
  <property name="FSC#COOELAK@1.1001:ApprovedBy" pid="124" fmtid="{D5CDD505-2E9C-101B-9397-08002B2CF9AE}">
    <vt:lpwstr/>
  </property>
  <property name="FSC#COOELAK@1.1001:ApprovedAt" pid="125" fmtid="{D5CDD505-2E9C-101B-9397-08002B2CF9AE}">
    <vt:lpwstr/>
  </property>
  <property name="FSC#COOELAK@1.1001:Department" pid="126" fmtid="{D5CDD505-2E9C-101B-9397-08002B2CF9AE}">
    <vt:lpwstr>GEVER-Team</vt:lpwstr>
  </property>
  <property name="FSC#COOELAK@1.1001:CreatedAt" pid="127" fmtid="{D5CDD505-2E9C-101B-9397-08002B2CF9AE}">
    <vt:lpwstr>28.10.2016</vt:lpwstr>
  </property>
  <property name="FSC#COOELAK@1.1001:OU" pid="128" fmtid="{D5CDD505-2E9C-101B-9397-08002B2CF9AE}">
    <vt:lpwstr>Risiko- und Qualitätsmanagement (ASTRA)</vt:lpwstr>
  </property>
  <property name="FSC#COOELAK@1.1001:Priority" pid="129" fmtid="{D5CDD505-2E9C-101B-9397-08002B2CF9AE}">
    <vt:lpwstr> ()</vt:lpwstr>
  </property>
  <property name="FSC#COOELAK@1.1001:ObjBarCode" pid="130" fmtid="{D5CDD505-2E9C-101B-9397-08002B2CF9AE}">
    <vt:lpwstr>*COO.2045.100.2.5115171*</vt:lpwstr>
  </property>
  <property name="FSC#COOELAK@1.1001:RefBarCode" pid="131" fmtid="{D5CDD505-2E9C-101B-9397-08002B2CF9AE}">
    <vt:lpwstr/>
  </property>
  <property name="FSC#COOELAK@1.1001:FileRefBarCode" pid="132" fmtid="{D5CDD505-2E9C-101B-9397-08002B2CF9AE}">
    <vt:lpwstr>**</vt:lpwstr>
  </property>
  <property name="FSC#COOELAK@1.1001:ExternalRef" pid="133" fmtid="{D5CDD505-2E9C-101B-9397-08002B2CF9AE}">
    <vt:lpwstr/>
  </property>
  <property name="FSC#COOELAK@1.1001:IncomingNumber" pid="134" fmtid="{D5CDD505-2E9C-101B-9397-08002B2CF9AE}">
    <vt:lpwstr/>
  </property>
  <property name="FSC#COOELAK@1.1001:IncomingSubject" pid="135" fmtid="{D5CDD505-2E9C-101B-9397-08002B2CF9AE}">
    <vt:lpwstr/>
  </property>
  <property name="FSC#COOELAK@1.1001:ProcessResponsible" pid="136" fmtid="{D5CDD505-2E9C-101B-9397-08002B2CF9AE}">
    <vt:lpwstr/>
  </property>
  <property name="FSC#COOELAK@1.1001:ProcessResponsiblePhone" pid="137" fmtid="{D5CDD505-2E9C-101B-9397-08002B2CF9AE}">
    <vt:lpwstr/>
  </property>
  <property name="FSC#COOELAK@1.1001:ProcessResponsibleMail" pid="138" fmtid="{D5CDD505-2E9C-101B-9397-08002B2CF9AE}">
    <vt:lpwstr/>
  </property>
  <property name="FSC#COOELAK@1.1001:ProcessResponsibleFax" pid="139" fmtid="{D5CDD505-2E9C-101B-9397-08002B2CF9AE}">
    <vt:lpwstr/>
  </property>
  <property name="FSC#COOELAK@1.1001:ApproverFirstName" pid="140" fmtid="{D5CDD505-2E9C-101B-9397-08002B2CF9AE}">
    <vt:lpwstr/>
  </property>
  <property name="FSC#COOELAK@1.1001:ApproverSurName" pid="141" fmtid="{D5CDD505-2E9C-101B-9397-08002B2CF9AE}">
    <vt:lpwstr/>
  </property>
  <property name="FSC#COOELAK@1.1001:ApproverTitle" pid="142" fmtid="{D5CDD505-2E9C-101B-9397-08002B2CF9AE}">
    <vt:lpwstr/>
  </property>
  <property name="FSC#COOELAK@1.1001:ExternalDate" pid="143" fmtid="{D5CDD505-2E9C-101B-9397-08002B2CF9AE}">
    <vt:lpwstr/>
  </property>
  <property name="FSC#COOELAK@1.1001:SettlementApprovedAt" pid="144" fmtid="{D5CDD505-2E9C-101B-9397-08002B2CF9AE}">
    <vt:lpwstr/>
  </property>
  <property name="FSC#COOELAK@1.1001:BaseNumber" pid="145" fmtid="{D5CDD505-2E9C-101B-9397-08002B2CF9AE}">
    <vt:lpwstr/>
  </property>
  <property name="FSC#COOELAK@1.1001:CurrentUserRolePos" pid="146" fmtid="{D5CDD505-2E9C-101B-9397-08002B2CF9AE}">
    <vt:lpwstr>Collaboratore responsabile</vt:lpwstr>
  </property>
  <property name="FSC#COOELAK@1.1001:CurrentUserEmail" pid="147" fmtid="{D5CDD505-2E9C-101B-9397-08002B2CF9AE}">
    <vt:lpwstr>gabriele.crivelli@astra.admin.ch</vt:lpwstr>
  </property>
  <property name="FSC#ELAKGOV@1.1001:PersonalSubjGender" pid="148" fmtid="{D5CDD505-2E9C-101B-9397-08002B2CF9AE}">
    <vt:lpwstr/>
  </property>
  <property name="FSC#ELAKGOV@1.1001:PersonalSubjFirstName" pid="149" fmtid="{D5CDD505-2E9C-101B-9397-08002B2CF9AE}">
    <vt:lpwstr/>
  </property>
  <property name="FSC#ELAKGOV@1.1001:PersonalSubjSurName" pid="150" fmtid="{D5CDD505-2E9C-101B-9397-08002B2CF9AE}">
    <vt:lpwstr/>
  </property>
  <property name="FSC#ELAKGOV@1.1001:PersonalSubjSalutation" pid="151" fmtid="{D5CDD505-2E9C-101B-9397-08002B2CF9AE}">
    <vt:lpwstr/>
  </property>
  <property name="FSC#ELAKGOV@1.1001:PersonalSubjAddress" pid="152" fmtid="{D5CDD505-2E9C-101B-9397-08002B2CF9AE}">
    <vt:lpwstr/>
  </property>
  <property name="FSC#ATSTATECFG@1.1001:Office" pid="153" fmtid="{D5CDD505-2E9C-101B-9397-08002B2CF9AE}">
    <vt:lpwstr/>
  </property>
  <property name="FSC#ATSTATECFG@1.1001:Agent" pid="154" fmtid="{D5CDD505-2E9C-101B-9397-08002B2CF9AE}">
    <vt:lpwstr/>
  </property>
  <property name="FSC#ATSTATECFG@1.1001:AgentPhone" pid="155" fmtid="{D5CDD505-2E9C-101B-9397-08002B2CF9AE}">
    <vt:lpwstr/>
  </property>
  <property name="FSC#ATSTATECFG@1.1001:DepartmentFax" pid="156" fmtid="{D5CDD505-2E9C-101B-9397-08002B2CF9AE}">
    <vt:lpwstr/>
  </property>
  <property name="FSC#ATSTATECFG@1.1001:DepartmentEmail" pid="157" fmtid="{D5CDD505-2E9C-101B-9397-08002B2CF9AE}">
    <vt:lpwstr/>
  </property>
  <property name="FSC#ATSTATECFG@1.1001:SubfileDate" pid="158" fmtid="{D5CDD505-2E9C-101B-9397-08002B2CF9AE}">
    <vt:lpwstr/>
  </property>
  <property name="FSC#ATSTATECFG@1.1001:SubfileSubject" pid="159" fmtid="{D5CDD505-2E9C-101B-9397-08002B2CF9AE}">
    <vt:lpwstr/>
  </property>
  <property name="FSC#ATSTATECFG@1.1001:DepartmentZipCode" pid="160" fmtid="{D5CDD505-2E9C-101B-9397-08002B2CF9AE}">
    <vt:lpwstr/>
  </property>
  <property name="FSC#ATSTATECFG@1.1001:DepartmentCountry" pid="161" fmtid="{D5CDD505-2E9C-101B-9397-08002B2CF9AE}">
    <vt:lpwstr/>
  </property>
  <property name="FSC#ATSTATECFG@1.1001:DepartmentCity" pid="162" fmtid="{D5CDD505-2E9C-101B-9397-08002B2CF9AE}">
    <vt:lpwstr/>
  </property>
  <property name="FSC#ATSTATECFG@1.1001:DepartmentStreet" pid="163" fmtid="{D5CDD505-2E9C-101B-9397-08002B2CF9AE}">
    <vt:lpwstr/>
  </property>
  <property name="FSC#ATSTATECFG@1.1001:DepartmentDVR" pid="164" fmtid="{D5CDD505-2E9C-101B-9397-08002B2CF9AE}">
    <vt:lpwstr/>
  </property>
  <property name="FSC#ATSTATECFG@1.1001:DepartmentUID" pid="165" fmtid="{D5CDD505-2E9C-101B-9397-08002B2CF9AE}">
    <vt:lpwstr/>
  </property>
  <property name="FSC#ATSTATECFG@1.1001:SubfileReference" pid="166" fmtid="{D5CDD505-2E9C-101B-9397-08002B2CF9AE}">
    <vt:lpwstr/>
  </property>
  <property name="FSC#ATSTATECFG@1.1001:Clause" pid="167" fmtid="{D5CDD505-2E9C-101B-9397-08002B2CF9AE}">
    <vt:lpwstr/>
  </property>
  <property name="FSC#ATSTATECFG@1.1001:ApprovedSignature" pid="168" fmtid="{D5CDD505-2E9C-101B-9397-08002B2CF9AE}">
    <vt:lpwstr/>
  </property>
  <property name="FSC#ATSTATECFG@1.1001:BankAccount" pid="169" fmtid="{D5CDD505-2E9C-101B-9397-08002B2CF9AE}">
    <vt:lpwstr/>
  </property>
  <property name="FSC#ATSTATECFG@1.1001:BankAccountOwner" pid="170" fmtid="{D5CDD505-2E9C-101B-9397-08002B2CF9AE}">
    <vt:lpwstr/>
  </property>
  <property name="FSC#ATSTATECFG@1.1001:BankInstitute" pid="171" fmtid="{D5CDD505-2E9C-101B-9397-08002B2CF9AE}">
    <vt:lpwstr/>
  </property>
  <property name="FSC#ATSTATECFG@1.1001:BankAccountID" pid="172" fmtid="{D5CDD505-2E9C-101B-9397-08002B2CF9AE}">
    <vt:lpwstr/>
  </property>
  <property name="FSC#ATSTATECFG@1.1001:BankAccountIBAN" pid="173" fmtid="{D5CDD505-2E9C-101B-9397-08002B2CF9AE}">
    <vt:lpwstr/>
  </property>
  <property name="FSC#ATSTATECFG@1.1001:BankAccountBIC" pid="174" fmtid="{D5CDD505-2E9C-101B-9397-08002B2CF9AE}">
    <vt:lpwstr/>
  </property>
  <property name="FSC#ATSTATECFG@1.1001:BankName" pid="175" fmtid="{D5CDD505-2E9C-101B-9397-08002B2CF9AE}">
    <vt:lpwstr/>
  </property>
  <property name="FSC#COOSYSTEM@1.1:Container" pid="176" fmtid="{D5CDD505-2E9C-101B-9397-08002B2CF9AE}">
    <vt:lpwstr>COO.2045.100.2.5115171</vt:lpwstr>
  </property>
  <property name="FSC#FSCFOLIO@1.1001:docpropproject" pid="177" fmtid="{D5CDD505-2E9C-101B-9397-08002B2CF9AE}">
    <vt:lpwstr/>
  </property>
</Properties>
</file>